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4" r:id="rId4"/>
    <p:sldId id="258" r:id="rId5"/>
    <p:sldId id="259" r:id="rId6"/>
    <p:sldId id="260" r:id="rId7"/>
    <p:sldId id="270" r:id="rId8"/>
    <p:sldId id="262" r:id="rId9"/>
    <p:sldId id="285" r:id="rId10"/>
    <p:sldId id="287" r:id="rId11"/>
    <p:sldId id="269" r:id="rId12"/>
    <p:sldId id="263" r:id="rId13"/>
    <p:sldId id="288" r:id="rId14"/>
    <p:sldId id="275" r:id="rId15"/>
    <p:sldId id="289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D6D"/>
    <a:srgbClr val="3679A4"/>
    <a:srgbClr val="0098D8"/>
    <a:srgbClr val="E0F0F0"/>
    <a:srgbClr val="000000"/>
    <a:srgbClr val="FFFFFF"/>
    <a:srgbClr val="63A0D7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454" dt="2023-03-12T13:59:01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798" autoAdjust="0"/>
  </p:normalViewPr>
  <p:slideViewPr>
    <p:cSldViewPr snapToGrid="0">
      <p:cViewPr varScale="1">
        <p:scale>
          <a:sx n="60" d="100"/>
          <a:sy n="60" d="100"/>
        </p:scale>
        <p:origin x="96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12T14:00:32.235" v="4860" actId="207"/>
      <pc:docMkLst>
        <pc:docMk/>
      </pc:docMkLst>
      <pc:sldChg chg="addSp delSp modSp mod setBg">
        <pc:chgData name="jaesung" userId="eba24deada9c5843" providerId="LiveId" clId="{2BC64ADA-2E29-4331-AD89-7BC66B9A7B0C}" dt="2023-03-09T14:28:07.759" v="3883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  <pc:picChg chg="add del mod">
          <ac:chgData name="jaesung" userId="eba24deada9c5843" providerId="LiveId" clId="{2BC64ADA-2E29-4331-AD89-7BC66B9A7B0C}" dt="2023-03-09T14:27:33.069" v="3878" actId="478"/>
          <ac:picMkLst>
            <pc:docMk/>
            <pc:sldMk cId="2220395151" sldId="256"/>
            <ac:picMk id="9" creationId="{4BF6928F-975F-9D25-DDE8-2717ABBD4EB8}"/>
          </ac:picMkLst>
        </pc:picChg>
        <pc:picChg chg="add mod">
          <ac:chgData name="jaesung" userId="eba24deada9c5843" providerId="LiveId" clId="{2BC64ADA-2E29-4331-AD89-7BC66B9A7B0C}" dt="2023-03-09T14:27:42.337" v="3882" actId="1076"/>
          <ac:picMkLst>
            <pc:docMk/>
            <pc:sldMk cId="2220395151" sldId="256"/>
            <ac:picMk id="12" creationId="{378EB665-2345-4A83-0C68-ED66F444957E}"/>
          </ac:picMkLst>
        </pc:picChg>
      </pc:sldChg>
      <pc:sldChg chg="addSp modSp new mod">
        <pc:chgData name="jaesung" userId="eba24deada9c5843" providerId="LiveId" clId="{2BC64ADA-2E29-4331-AD89-7BC66B9A7B0C}" dt="2023-03-09T14:35:39.169" v="3909" actId="27636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9T14:35:39.169" v="3909" actId="27636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9T14:35:56.242" v="3932" actId="1076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9T14:35:56.242" v="3932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del mod modNotesTx">
        <pc:chgData name="jaesung" userId="eba24deada9c5843" providerId="LiveId" clId="{2BC64ADA-2E29-4331-AD89-7BC66B9A7B0C}" dt="2023-03-12T12:40:51.055" v="4102" actId="4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12T13:59:47.074" v="4850" actId="207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12T13:59:47.074" v="4850" actId="207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del mod">
          <ac:chgData name="jaesung" userId="eba24deada9c5843" providerId="LiveId" clId="{2BC64ADA-2E29-4331-AD89-7BC66B9A7B0C}" dt="2023-03-09T23:22:17.411" v="3993" actId="478"/>
          <ac:spMkLst>
            <pc:docMk/>
            <pc:sldMk cId="2138615794" sldId="262"/>
            <ac:spMk id="13" creationId="{D0DE3768-61FC-3B2B-F785-3DC276B9B38E}"/>
          </ac:spMkLst>
        </pc:spChg>
        <pc:grpChg chg="add mod">
          <ac:chgData name="jaesung" userId="eba24deada9c5843" providerId="LiveId" clId="{2BC64ADA-2E29-4331-AD89-7BC66B9A7B0C}" dt="2023-03-12T12:38:59.284" v="4085" actId="1076"/>
          <ac:grpSpMkLst>
            <pc:docMk/>
            <pc:sldMk cId="2138615794" sldId="262"/>
            <ac:grpSpMk id="4" creationId="{CD982361-090E-4965-D2A7-C54CE3B463FB}"/>
          </ac:grpSpMkLst>
        </pc:grpChg>
        <pc:picChg chg="add del mod">
          <ac:chgData name="jaesung" userId="eba24deada9c5843" providerId="LiveId" clId="{2BC64ADA-2E29-4331-AD89-7BC66B9A7B0C}" dt="2023-03-12T12:38:37.067" v="4082" actId="478"/>
          <ac:picMkLst>
            <pc:docMk/>
            <pc:sldMk cId="2138615794" sldId="262"/>
            <ac:picMk id="3" creationId="{3ED449E9-4F40-CB3C-40E1-A68FDAAB54F5}"/>
          </ac:picMkLst>
        </pc:pic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12T14:00:17.567" v="4856" actId="207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12T14:00:17.567" v="4856" actId="207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12T13:16:45.193" v="4551" actId="1076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12T14:00:10.858" v="4854" actId="207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mod">
          <ac:chgData name="jaesung" userId="eba24deada9c5843" providerId="LiveId" clId="{2BC64ADA-2E29-4331-AD89-7BC66B9A7B0C}" dt="2023-03-12T14:00:10.858" v="4854" actId="207"/>
          <ac:spMkLst>
            <pc:docMk/>
            <pc:sldMk cId="0" sldId="269"/>
            <ac:spMk id="9" creationId="{2C739F37-C0A2-A9C8-6811-CBB854126A63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del mod">
        <pc:chgData name="jaesung" userId="eba24deada9c5843" providerId="LiveId" clId="{2BC64ADA-2E29-4331-AD89-7BC66B9A7B0C}" dt="2023-03-12T13:26:19.961" v="4568" actId="4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12T11:47:53.655" v="4002" actId="1076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12T11:51:41.705" v="4027" actId="20577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12T12:12:35.638" v="4040" actId="255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pChg chg="mod">
          <ac:chgData name="jaesung" userId="eba24deada9c5843" providerId="LiveId" clId="{2BC64ADA-2E29-4331-AD89-7BC66B9A7B0C}" dt="2023-03-12T11:47:29.324" v="4000" actId="1076"/>
          <ac:grpSpMkLst>
            <pc:docMk/>
            <pc:sldMk cId="3034680335" sldId="271"/>
            <ac:grpSpMk id="78" creationId="{1390A814-9A19-A904-3CC2-5C776252468B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del mod">
        <pc:chgData name="jaesung" userId="eba24deada9c5843" providerId="LiveId" clId="{2BC64ADA-2E29-4331-AD89-7BC66B9A7B0C}" dt="2023-03-12T13:59:23.384" v="4848" actId="47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12T12:37:17.672" v="4081" actId="20577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12T12:33:25.998" v="4051" actId="20577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12T12:33:46.732" v="4058" actId="20577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delSp modSp add mod">
        <pc:chgData name="jaesung" userId="eba24deada9c5843" providerId="LiveId" clId="{2BC64ADA-2E29-4331-AD89-7BC66B9A7B0C}" dt="2023-03-12T13:19:15.643" v="4558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del mod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4" creationId="{03660530-1078-7AEF-7B5D-AFD6166CD4BC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5" creationId="{ECBE3ED2-4AB9-1199-0AF6-53A08002A41E}"/>
          </ac:picMkLst>
        </pc:picChg>
        <pc:picChg chg="add del mod">
          <ac:chgData name="jaesung" userId="eba24deada9c5843" providerId="LiveId" clId="{2BC64ADA-2E29-4331-AD89-7BC66B9A7B0C}" dt="2023-03-12T13:19:10.474" v="4555" actId="478"/>
          <ac:picMkLst>
            <pc:docMk/>
            <pc:sldMk cId="1195424855" sldId="273"/>
            <ac:picMk id="6" creationId="{A00D2F15-7125-4B63-8890-154CF8F5416F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7" creationId="{FC543E27-4633-EEAC-9C31-545419ECF6B6}"/>
          </ac:picMkLst>
        </pc:picChg>
        <pc:picChg chg="add mod">
          <ac:chgData name="jaesung" userId="eba24deada9c5843" providerId="LiveId" clId="{2BC64ADA-2E29-4331-AD89-7BC66B9A7B0C}" dt="2023-03-12T13:19:15.643" v="4558" actId="1076"/>
          <ac:picMkLst>
            <pc:docMk/>
            <pc:sldMk cId="1195424855" sldId="273"/>
            <ac:picMk id="9" creationId="{F6F8FE6E-8CE4-01E6-5C75-EA88DBDA4B77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4:00:32.235" v="4860" actId="20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12T14:00:32.235" v="4860" actId="20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picChg chg="add mod">
          <ac:chgData name="jaesung" userId="eba24deada9c5843" providerId="LiveId" clId="{2BC64ADA-2E29-4331-AD89-7BC66B9A7B0C}" dt="2023-03-09T15:20:00.534" v="3992" actId="1076"/>
          <ac:picMkLst>
            <pc:docMk/>
            <pc:sldMk cId="3212961514" sldId="275"/>
            <ac:picMk id="3" creationId="{42509E62-F795-4FC6-1AC9-625724D0ED47}"/>
          </ac:picMkLst>
        </pc:picChg>
        <pc:picChg chg="mod">
          <ac:chgData name="jaesung" userId="eba24deada9c5843" providerId="LiveId" clId="{2BC64ADA-2E29-4331-AD89-7BC66B9A7B0C}" dt="2023-03-09T15:19:51.240" v="3989" actId="14100"/>
          <ac:picMkLst>
            <pc:docMk/>
            <pc:sldMk cId="3212961514" sldId="275"/>
            <ac:picMk id="4" creationId="{66F2C8E6-D7A3-86F2-4B57-A247CB0A4BA3}"/>
          </ac:picMkLst>
        </pc:pic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12T13:43:14.299" v="4833" actId="1076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12T13:24:49.232" v="4564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12T13:42:31.045" v="4830" actId="478"/>
          <ac:picMkLst>
            <pc:docMk/>
            <pc:sldMk cId="3553563605" sldId="277"/>
            <ac:picMk id="10" creationId="{44FC6B00-B295-BC3C-0D1F-D2327C2F146D}"/>
          </ac:picMkLst>
        </pc:pic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del mod">
          <ac:chgData name="jaesung" userId="eba24deada9c5843" providerId="LiveId" clId="{2BC64ADA-2E29-4331-AD89-7BC66B9A7B0C}" dt="2023-03-12T13:24:58.313" v="4565" actId="478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  <pc:picChg chg="add mod">
          <ac:chgData name="jaesung" userId="eba24deada9c5843" providerId="LiveId" clId="{2BC64ADA-2E29-4331-AD89-7BC66B9A7B0C}" dt="2023-03-12T13:43:14.299" v="4833" actId="1076"/>
          <ac:picMkLst>
            <pc:docMk/>
            <pc:sldMk cId="3553563605" sldId="277"/>
            <ac:picMk id="1028" creationId="{E5A94ECC-DB73-2E7D-8D5C-1A9B6BE9B96D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  <pc:sldChg chg="addSp modSp del mod">
        <pc:chgData name="jaesung" userId="eba24deada9c5843" providerId="LiveId" clId="{2BC64ADA-2E29-4331-AD89-7BC66B9A7B0C}" dt="2023-03-12T11:25:45.282" v="3998" actId="47"/>
        <pc:sldMkLst>
          <pc:docMk/>
          <pc:sldMk cId="579624662" sldId="282"/>
        </pc:sldMkLst>
        <pc:spChg chg="add mod">
          <ac:chgData name="jaesung" userId="eba24deada9c5843" providerId="LiveId" clId="{2BC64ADA-2E29-4331-AD89-7BC66B9A7B0C}" dt="2023-03-09T14:33:55.371" v="3897" actId="2085"/>
          <ac:spMkLst>
            <pc:docMk/>
            <pc:sldMk cId="579624662" sldId="282"/>
            <ac:spMk id="3" creationId="{C0C71BEF-ED78-3953-F1FA-0C7267484A3E}"/>
          </ac:spMkLst>
        </pc:spChg>
      </pc:sldChg>
      <pc:sldChg chg="addSp modSp mod">
        <pc:chgData name="jaesung" userId="eba24deada9c5843" providerId="LiveId" clId="{2BC64ADA-2E29-4331-AD89-7BC66B9A7B0C}" dt="2023-03-09T14:32:53.349" v="3894" actId="1076"/>
        <pc:sldMkLst>
          <pc:docMk/>
          <pc:sldMk cId="289993233" sldId="283"/>
        </pc:sldMkLst>
        <pc:spChg chg="mod ord">
          <ac:chgData name="jaesung" userId="eba24deada9c5843" providerId="LiveId" clId="{2BC64ADA-2E29-4331-AD89-7BC66B9A7B0C}" dt="2023-03-09T14:32:53.349" v="3894" actId="1076"/>
          <ac:spMkLst>
            <pc:docMk/>
            <pc:sldMk cId="289993233" sldId="283"/>
            <ac:spMk id="6" creationId="{5A345F08-C1D0-527A-79A8-B06B79891CB7}"/>
          </ac:spMkLst>
        </pc:spChg>
        <pc:picChg chg="add mod ord">
          <ac:chgData name="jaesung" userId="eba24deada9c5843" providerId="LiveId" clId="{2BC64ADA-2E29-4331-AD89-7BC66B9A7B0C}" dt="2023-03-09T14:32:49.573" v="3893" actId="1076"/>
          <ac:picMkLst>
            <pc:docMk/>
            <pc:sldMk cId="289993233" sldId="283"/>
            <ac:picMk id="3" creationId="{660B3ED9-71CA-95AF-AFB8-6FC2CBD39FE6}"/>
          </ac:picMkLst>
        </pc:picChg>
      </pc:sldChg>
      <pc:sldChg chg="addSp delSp modSp new mod">
        <pc:chgData name="jaesung" userId="eba24deada9c5843" providerId="LiveId" clId="{2BC64ADA-2E29-4331-AD89-7BC66B9A7B0C}" dt="2023-03-09T14:49:12.386" v="3988" actId="14100"/>
        <pc:sldMkLst>
          <pc:docMk/>
          <pc:sldMk cId="985233860" sldId="284"/>
        </pc:sldMkLst>
        <pc:spChg chg="del mod">
          <ac:chgData name="jaesung" userId="eba24deada9c5843" providerId="LiveId" clId="{2BC64ADA-2E29-4331-AD89-7BC66B9A7B0C}" dt="2023-03-09T14:35:51.286" v="3929" actId="478"/>
          <ac:spMkLst>
            <pc:docMk/>
            <pc:sldMk cId="985233860" sldId="284"/>
            <ac:spMk id="2" creationId="{EBC7AF09-C33D-AF15-7687-00D3EA57BF33}"/>
          </ac:spMkLst>
        </pc:spChg>
        <pc:spChg chg="del">
          <ac:chgData name="jaesung" userId="eba24deada9c5843" providerId="LiveId" clId="{2BC64ADA-2E29-4331-AD89-7BC66B9A7B0C}" dt="2023-03-09T14:37:10.653" v="3963" actId="478"/>
          <ac:spMkLst>
            <pc:docMk/>
            <pc:sldMk cId="985233860" sldId="284"/>
            <ac:spMk id="3" creationId="{CEC225F6-A537-CF9A-F1E4-CB406BC8C3E6}"/>
          </ac:spMkLst>
        </pc:spChg>
        <pc:spChg chg="add del mod">
          <ac:chgData name="jaesung" userId="eba24deada9c5843" providerId="LiveId" clId="{2BC64ADA-2E29-4331-AD89-7BC66B9A7B0C}" dt="2023-03-09T14:35:53.526" v="3931" actId="478"/>
          <ac:spMkLst>
            <pc:docMk/>
            <pc:sldMk cId="985233860" sldId="284"/>
            <ac:spMk id="5" creationId="{2790FB5A-17B0-D068-5444-110DB5FEB480}"/>
          </ac:spMkLst>
        </pc:spChg>
        <pc:spChg chg="add mod">
          <ac:chgData name="jaesung" userId="eba24deada9c5843" providerId="LiveId" clId="{2BC64ADA-2E29-4331-AD89-7BC66B9A7B0C}" dt="2023-03-09T14:36:22.906" v="3962" actId="207"/>
          <ac:spMkLst>
            <pc:docMk/>
            <pc:sldMk cId="985233860" sldId="284"/>
            <ac:spMk id="6" creationId="{3DE2EBA9-C58C-7316-7066-5E8E47BD42CE}"/>
          </ac:spMkLst>
        </pc:spChg>
        <pc:spChg chg="add mod">
          <ac:chgData name="jaesung" userId="eba24deada9c5843" providerId="LiveId" clId="{2BC64ADA-2E29-4331-AD89-7BC66B9A7B0C}" dt="2023-03-09T14:40:40.729" v="3971" actId="2085"/>
          <ac:spMkLst>
            <pc:docMk/>
            <pc:sldMk cId="985233860" sldId="284"/>
            <ac:spMk id="7" creationId="{92ABF5A4-6C7D-4C2C-588B-357355F2CF19}"/>
          </ac:spMkLst>
        </pc:spChg>
        <pc:picChg chg="add del mod">
          <ac:chgData name="jaesung" userId="eba24deada9c5843" providerId="LiveId" clId="{2BC64ADA-2E29-4331-AD89-7BC66B9A7B0C}" dt="2023-03-09T14:45:28.408" v="3976" actId="478"/>
          <ac:picMkLst>
            <pc:docMk/>
            <pc:sldMk cId="985233860" sldId="284"/>
            <ac:picMk id="9" creationId="{FB69BA29-6160-F916-27EE-EB1DA81861F3}"/>
          </ac:picMkLst>
        </pc:picChg>
        <pc:picChg chg="add mod">
          <ac:chgData name="jaesung" userId="eba24deada9c5843" providerId="LiveId" clId="{2BC64ADA-2E29-4331-AD89-7BC66B9A7B0C}" dt="2023-03-09T14:48:22.207" v="3981" actId="688"/>
          <ac:picMkLst>
            <pc:docMk/>
            <pc:sldMk cId="985233860" sldId="284"/>
            <ac:picMk id="11" creationId="{1A342C3B-7DEA-DC03-18D6-C3357EDDBEED}"/>
          </ac:picMkLst>
        </pc:picChg>
        <pc:picChg chg="add mod">
          <ac:chgData name="jaesung" userId="eba24deada9c5843" providerId="LiveId" clId="{2BC64ADA-2E29-4331-AD89-7BC66B9A7B0C}" dt="2023-03-09T14:40:19.075" v="3966" actId="1076"/>
          <ac:picMkLst>
            <pc:docMk/>
            <pc:sldMk cId="985233860" sldId="284"/>
            <ac:picMk id="1026" creationId="{0B7986B1-EF27-02FB-A7A7-F8C8F99D8E0D}"/>
          </ac:picMkLst>
        </pc:picChg>
        <pc:picChg chg="add del mod">
          <ac:chgData name="jaesung" userId="eba24deada9c5843" providerId="LiveId" clId="{2BC64ADA-2E29-4331-AD89-7BC66B9A7B0C}" dt="2023-03-09T14:44:51.296" v="3974" actId="478"/>
          <ac:picMkLst>
            <pc:docMk/>
            <pc:sldMk cId="985233860" sldId="284"/>
            <ac:picMk id="1028" creationId="{25FC934E-7FCE-FF2E-7771-D6016ECF2804}"/>
          </ac:picMkLst>
        </pc:picChg>
        <pc:cxnChg chg="add mod">
          <ac:chgData name="jaesung" userId="eba24deada9c5843" providerId="LiveId" clId="{2BC64ADA-2E29-4331-AD89-7BC66B9A7B0C}" dt="2023-03-09T14:49:12.386" v="3988" actId="14100"/>
          <ac:cxnSpMkLst>
            <pc:docMk/>
            <pc:sldMk cId="985233860" sldId="284"/>
            <ac:cxnSpMk id="13" creationId="{1909127F-B757-3BC5-6105-100A99E8A5D2}"/>
          </ac:cxnSpMkLst>
        </pc:cxnChg>
      </pc:sldChg>
      <pc:sldChg chg="new del">
        <pc:chgData name="jaesung" userId="eba24deada9c5843" providerId="LiveId" clId="{2BC64ADA-2E29-4331-AD89-7BC66B9A7B0C}" dt="2023-03-12T12:25:51.706" v="4043" actId="47"/>
        <pc:sldMkLst>
          <pc:docMk/>
          <pc:sldMk cId="615615006" sldId="285"/>
        </pc:sldMkLst>
      </pc:sldChg>
      <pc:sldChg chg="delSp modSp add mod">
        <pc:chgData name="jaesung" userId="eba24deada9c5843" providerId="LiveId" clId="{2BC64ADA-2E29-4331-AD89-7BC66B9A7B0C}" dt="2023-03-12T12:39:26.957" v="4090" actId="1076"/>
        <pc:sldMkLst>
          <pc:docMk/>
          <pc:sldMk cId="2773125745" sldId="285"/>
        </pc:sldMkLst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6" creationId="{AE9A62FD-71BD-5056-6552-99A718A97C98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8" creationId="{8D94C876-3D24-9A41-5BD4-52B1DE5EB146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10" creationId="{F9962305-EB59-C6F4-0B72-A6C60BE21EFB}"/>
          </ac:spMkLst>
        </pc:spChg>
        <pc:picChg chg="mod">
          <ac:chgData name="jaesung" userId="eba24deada9c5843" providerId="LiveId" clId="{2BC64ADA-2E29-4331-AD89-7BC66B9A7B0C}" dt="2023-03-12T12:39:26.957" v="4090" actId="1076"/>
          <ac:picMkLst>
            <pc:docMk/>
            <pc:sldMk cId="2773125745" sldId="285"/>
            <ac:picMk id="3" creationId="{3ED449E9-4F40-CB3C-40E1-A68FDAAB54F5}"/>
          </ac:picMkLst>
        </pc:picChg>
      </pc:sldChg>
      <pc:sldChg chg="modSp new del mod">
        <pc:chgData name="jaesung" userId="eba24deada9c5843" providerId="LiveId" clId="{2BC64ADA-2E29-4331-AD89-7BC66B9A7B0C}" dt="2023-03-12T12:40:22.380" v="4100" actId="47"/>
        <pc:sldMkLst>
          <pc:docMk/>
          <pc:sldMk cId="1562330285" sldId="286"/>
        </pc:sldMkLst>
        <pc:spChg chg="mod">
          <ac:chgData name="jaesung" userId="eba24deada9c5843" providerId="LiveId" clId="{2BC64ADA-2E29-4331-AD89-7BC66B9A7B0C}" dt="2023-03-12T12:40:16.674" v="4096" actId="20577"/>
          <ac:spMkLst>
            <pc:docMk/>
            <pc:sldMk cId="1562330285" sldId="286"/>
            <ac:spMk id="2" creationId="{8B69E06F-D3F1-7792-EBFD-E8889444C737}"/>
          </ac:spMkLst>
        </pc:spChg>
      </pc:sldChg>
      <pc:sldChg chg="addSp delSp modSp add mod ord">
        <pc:chgData name="jaesung" userId="eba24deada9c5843" providerId="LiveId" clId="{2BC64ADA-2E29-4331-AD89-7BC66B9A7B0C}" dt="2023-03-12T14:00:03.452" v="4852" actId="207"/>
        <pc:sldMkLst>
          <pc:docMk/>
          <pc:sldMk cId="3801608534" sldId="287"/>
        </pc:sldMkLst>
        <pc:spChg chg="mod">
          <ac:chgData name="jaesung" userId="eba24deada9c5843" providerId="LiveId" clId="{2BC64ADA-2E29-4331-AD89-7BC66B9A7B0C}" dt="2023-03-12T14:00:03.452" v="4852" actId="207"/>
          <ac:spMkLst>
            <pc:docMk/>
            <pc:sldMk cId="3801608534" sldId="287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12T12:58:19.627" v="4163" actId="478"/>
          <ac:spMkLst>
            <pc:docMk/>
            <pc:sldMk cId="3801608534" sldId="287"/>
            <ac:spMk id="3" creationId="{444F9D99-1586-FC06-709F-D98255968DC9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6" creationId="{ECCB6693-518C-8A96-F3D4-C6B84EA39167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9" creationId="{E1BC7D13-8A12-CBD6-AA7A-C0CA0F28D399}"/>
          </ac:spMkLst>
        </pc:spChg>
        <pc:spChg chg="add mod">
          <ac:chgData name="jaesung" userId="eba24deada9c5843" providerId="LiveId" clId="{2BC64ADA-2E29-4331-AD89-7BC66B9A7B0C}" dt="2023-03-12T13:12:15.301" v="4388" actId="1076"/>
          <ac:spMkLst>
            <pc:docMk/>
            <pc:sldMk cId="3801608534" sldId="287"/>
            <ac:spMk id="20" creationId="{AA2E4229-A177-69DD-D158-0007E5E26635}"/>
          </ac:spMkLst>
        </pc:spChg>
        <pc:grpChg chg="del">
          <ac:chgData name="jaesung" userId="eba24deada9c5843" providerId="LiveId" clId="{2BC64ADA-2E29-4331-AD89-7BC66B9A7B0C}" dt="2023-03-12T12:40:30.672" v="4101" actId="478"/>
          <ac:grpSpMkLst>
            <pc:docMk/>
            <pc:sldMk cId="3801608534" sldId="287"/>
            <ac:grpSpMk id="4" creationId="{CD982361-090E-4965-D2A7-C54CE3B463FB}"/>
          </ac:grpSpMkLst>
        </pc:grpChg>
        <pc:picChg chg="add mod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5" creationId="{1AE6B107-EB79-6049-9E77-AD972359C9FD}"/>
          </ac:picMkLst>
        </pc:picChg>
        <pc:picChg chg="add del mod">
          <ac:chgData name="jaesung" userId="eba24deada9c5843" providerId="LiveId" clId="{2BC64ADA-2E29-4331-AD89-7BC66B9A7B0C}" dt="2023-03-12T13:01:40.592" v="4168" actId="478"/>
          <ac:picMkLst>
            <pc:docMk/>
            <pc:sldMk cId="3801608534" sldId="287"/>
            <ac:picMk id="9" creationId="{7515C875-8148-47E1-A982-602EFA701B74}"/>
          </ac:picMkLst>
        </pc:picChg>
        <pc:picChg chg="add mod modCrop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12" creationId="{97218589-D308-6A56-99F1-6583C452D1E5}"/>
          </ac:picMkLst>
        </pc:picChg>
        <pc:picChg chg="add mod">
          <ac:chgData name="jaesung" userId="eba24deada9c5843" providerId="LiveId" clId="{2BC64ADA-2E29-4331-AD89-7BC66B9A7B0C}" dt="2023-03-12T13:12:11.872" v="4387" actId="1076"/>
          <ac:picMkLst>
            <pc:docMk/>
            <pc:sldMk cId="3801608534" sldId="287"/>
            <ac:picMk id="22" creationId="{30F03E87-39EB-7651-4BCA-DE80C1F87EBF}"/>
          </ac:picMkLst>
        </pc:pic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4" creationId="{0A1111B1-4779-F1FB-743F-6D86C59A7630}"/>
          </ac:cxnSpMkLst>
        </pc:cxn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8" creationId="{4738DE7B-3136-4B36-5227-579026FC5330}"/>
          </ac:cxnSpMkLst>
        </pc:cxnChg>
      </pc:sldChg>
      <pc:sldChg chg="modSp add mod">
        <pc:chgData name="jaesung" userId="eba24deada9c5843" providerId="LiveId" clId="{2BC64ADA-2E29-4331-AD89-7BC66B9A7B0C}" dt="2023-03-12T14:00:25.201" v="4858" actId="207"/>
        <pc:sldMkLst>
          <pc:docMk/>
          <pc:sldMk cId="1157393628" sldId="288"/>
        </pc:sldMkLst>
        <pc:spChg chg="mod">
          <ac:chgData name="jaesung" userId="eba24deada9c5843" providerId="LiveId" clId="{2BC64ADA-2E29-4331-AD89-7BC66B9A7B0C}" dt="2023-03-12T14:00:25.201" v="4858" actId="207"/>
          <ac:spMkLst>
            <pc:docMk/>
            <pc:sldMk cId="1157393628" sldId="288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3:59:13.028" v="4847" actId="1076"/>
        <pc:sldMkLst>
          <pc:docMk/>
          <pc:sldMk cId="3211741708" sldId="289"/>
        </pc:sldMkLst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5" creationId="{AF54A460-B3A8-3FCB-340A-5A5412CBDE12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7" creationId="{FA1567C8-91E5-E48A-A60B-69AF5455E727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9" creationId="{1DDE973A-FCE5-E677-9421-03EBE1032BA9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1" creationId="{A9CAE720-158B-9DF0-9F90-5EFCC8233C46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2" creationId="{28ADEE23-39A4-66F2-705B-1910636FA737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8" creationId="{BD068C71-78E9-06C2-81DF-566552B893E5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9" creationId="{E12C9BF8-179A-56C8-BFCC-BBEEC53999F1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0" creationId="{E4A0B21A-56FF-2A12-F740-C6976C3B72B2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1" creationId="{98EEAD4B-4AD6-25EB-8065-1332AC2CAA8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2" creationId="{9ACC11AC-5E9C-C2A5-F634-A4434163900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3" creationId="{EADDA420-B1F3-B2EA-FAA1-26A6C5DB94C1}"/>
          </ac:spMkLst>
        </pc:spChg>
        <pc:spChg chg="add del mod">
          <ac:chgData name="jaesung" userId="eba24deada9c5843" providerId="LiveId" clId="{2BC64ADA-2E29-4331-AD89-7BC66B9A7B0C}" dt="2023-03-12T13:40:12.599" v="4824" actId="478"/>
          <ac:spMkLst>
            <pc:docMk/>
            <pc:sldMk cId="3211741708" sldId="289"/>
            <ac:spMk id="34" creationId="{E09D4E4F-8333-2284-D4A0-0E89D2118126}"/>
          </ac:spMkLst>
        </pc:spChg>
        <pc:spChg chg="add mod">
          <ac:chgData name="jaesung" userId="eba24deada9c5843" providerId="LiveId" clId="{2BC64ADA-2E29-4331-AD89-7BC66B9A7B0C}" dt="2023-03-12T13:39:28.739" v="4729" actId="1076"/>
          <ac:spMkLst>
            <pc:docMk/>
            <pc:sldMk cId="3211741708" sldId="289"/>
            <ac:spMk id="35" creationId="{9C3A8632-DA28-3852-19C9-256A4F05146C}"/>
          </ac:spMkLst>
        </pc:spChg>
        <pc:picChg chg="del">
          <ac:chgData name="jaesung" userId="eba24deada9c5843" providerId="LiveId" clId="{2BC64ADA-2E29-4331-AD89-7BC66B9A7B0C}" dt="2023-03-12T13:31:25.859" v="4570" actId="478"/>
          <ac:picMkLst>
            <pc:docMk/>
            <pc:sldMk cId="3211741708" sldId="289"/>
            <ac:picMk id="3" creationId="{D4ADD2EE-7E29-E658-8BEA-E274DAAABAF1}"/>
          </ac:picMkLst>
        </pc:picChg>
        <pc:picChg chg="add del mod">
          <ac:chgData name="jaesung" userId="eba24deada9c5843" providerId="LiveId" clId="{2BC64ADA-2E29-4331-AD89-7BC66B9A7B0C}" dt="2023-03-12T13:40:13.864" v="4825" actId="478"/>
          <ac:picMkLst>
            <pc:docMk/>
            <pc:sldMk cId="3211741708" sldId="289"/>
            <ac:picMk id="14" creationId="{400FFC0B-951B-3041-0BD9-5B9AAE80CFED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6" creationId="{D55F2B7E-9B7D-A86A-22CA-51DFEF7116E4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7" creationId="{DB477DC2-EED0-5CD9-D04B-9C4661B23D06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6" creationId="{4A7B40FD-51E7-2B2D-2286-B34A196FA959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7" creationId="{90FD9780-EC20-249A-DFB0-550A0908778B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8" creationId="{23748E3B-183C-3148-9BB5-BF13AF615D19}"/>
          </ac:picMkLst>
        </pc:picChg>
        <pc:picChg chg="add del mod">
          <ac:chgData name="jaesung" userId="eba24deada9c5843" providerId="LiveId" clId="{2BC64ADA-2E29-4331-AD89-7BC66B9A7B0C}" dt="2023-03-12T13:40:24.323" v="4827" actId="478"/>
          <ac:picMkLst>
            <pc:docMk/>
            <pc:sldMk cId="3211741708" sldId="289"/>
            <ac:picMk id="2049" creationId="{2569D3A1-904B-341C-A077-5C777657E484}"/>
          </ac:picMkLst>
        </pc:pic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4" creationId="{602FF4E0-4E06-E44E-2074-1F1382F43F4C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6" creationId="{189D4BCD-138C-CB47-15C0-6F6017B86E81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8" creationId="{E776161E-0109-4DFC-4BB7-7C6850FBE832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10" creationId="{0F5ED0D9-ED44-775D-4FB9-7550C7015165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6" creationId="{C133EB02-079D-4B67-4F4F-AD5FEAB21D6C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8" creationId="{AD7818B5-90B4-A418-ECF5-504066F16E58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22" creationId="{96168335-25E5-8C40-B1CC-F6137933D9A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96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73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5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26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6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/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r>
              <a:rPr lang="en-US" altLang="ko-KR" sz="4000" b="1" dirty="0"/>
              <a:t/>
            </a:r>
            <a:br>
              <a:rPr lang="en-US" altLang="ko-KR" sz="4000" b="1" dirty="0"/>
            </a:br>
            <a:r>
              <a:rPr lang="en-US" altLang="ko-KR" sz="4000" b="1" dirty="0">
                <a:latin typeface="Amasis MT Pro Black" panose="02040A04050005020304" pitchFamily="18" charset="0"/>
              </a:rPr>
              <a:t/>
            </a: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EB665-2345-4A83-0C68-ED66F444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6" y="102509"/>
            <a:ext cx="2151103" cy="11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AE6B107-EB79-6049-9E77-AD972359C9F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0641784">
            <a:off x="3939207" y="2550741"/>
            <a:ext cx="960783" cy="960783"/>
          </a:xfrm>
          <a:prstGeom prst="rect">
            <a:avLst/>
          </a:prstGeom>
        </p:spPr>
      </p:pic>
      <p:pic>
        <p:nvPicPr>
          <p:cNvPr id="12" name="그림 11" descr="운송, 자동차이(가) 표시된 사진&#10;&#10;자동 생성된 설명">
            <a:extLst>
              <a:ext uri="{FF2B5EF4-FFF2-40B4-BE49-F238E27FC236}">
                <a16:creationId xmlns:a16="http://schemas.microsoft.com/office/drawing/2014/main" id="{97218589-D308-6A56-99F1-6583C452D1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3" b="12981"/>
          <a:stretch/>
        </p:blipFill>
        <p:spPr>
          <a:xfrm>
            <a:off x="6778869" y="1838739"/>
            <a:ext cx="4849914" cy="415318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1111B1-4779-F1FB-743F-6D86C59A7630}"/>
              </a:ext>
            </a:extLst>
          </p:cNvPr>
          <p:cNvCxnSpPr>
            <a:cxnSpLocks/>
          </p:cNvCxnSpPr>
          <p:nvPr/>
        </p:nvCxnSpPr>
        <p:spPr>
          <a:xfrm>
            <a:off x="5013624" y="3190460"/>
            <a:ext cx="2470542" cy="974035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CB6693-518C-8A96-F3D4-C6B84EA39167}"/>
              </a:ext>
            </a:extLst>
          </p:cNvPr>
          <p:cNvSpPr txBox="1"/>
          <p:nvPr/>
        </p:nvSpPr>
        <p:spPr>
          <a:xfrm rot="1342656">
            <a:off x="5372482" y="3348158"/>
            <a:ext cx="2196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gps</a:t>
            </a:r>
            <a:r>
              <a:rPr lang="en-US" altLang="ko-KR" sz="1500" dirty="0"/>
              <a:t> </a:t>
            </a:r>
            <a:r>
              <a:rPr lang="ko-KR" altLang="en-US" sz="1500" dirty="0"/>
              <a:t>및</a:t>
            </a:r>
            <a:r>
              <a:rPr lang="en-US" altLang="ko-KR" sz="1500" dirty="0"/>
              <a:t> </a:t>
            </a:r>
            <a:r>
              <a:rPr lang="ko-KR" altLang="en-US" sz="1500" dirty="0"/>
              <a:t>방향 값 제공 </a:t>
            </a:r>
            <a:endParaRPr lang="en-US" altLang="ko-KR" sz="1500" dirty="0"/>
          </a:p>
          <a:p>
            <a:endParaRPr lang="ko-KR" altLang="en-US" sz="15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738DE7B-3136-4B36-5227-579026FC5330}"/>
              </a:ext>
            </a:extLst>
          </p:cNvPr>
          <p:cNvCxnSpPr/>
          <p:nvPr/>
        </p:nvCxnSpPr>
        <p:spPr>
          <a:xfrm>
            <a:off x="4591879" y="4522303"/>
            <a:ext cx="2892287" cy="0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BC7D13-8A12-CBD6-AA7A-C0CA0F28D399}"/>
              </a:ext>
            </a:extLst>
          </p:cNvPr>
          <p:cNvSpPr txBox="1"/>
          <p:nvPr/>
        </p:nvSpPr>
        <p:spPr>
          <a:xfrm>
            <a:off x="5502739" y="4657228"/>
            <a:ext cx="1123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거리 유지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E4229-A177-69DD-D158-0007E5E26635}"/>
              </a:ext>
            </a:extLst>
          </p:cNvPr>
          <p:cNvSpPr txBox="1"/>
          <p:nvPr/>
        </p:nvSpPr>
        <p:spPr>
          <a:xfrm>
            <a:off x="1365772" y="2185361"/>
            <a:ext cx="21567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Stop point</a:t>
            </a:r>
            <a:r>
              <a:rPr lang="ko-KR" altLang="en-US" sz="1500" dirty="0"/>
              <a:t>에서 정지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0F03E87-39EB-7651-4BCA-DE80C1F87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8238" y="2437107"/>
            <a:ext cx="1471317" cy="22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단계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09548"/>
              </p:ext>
            </p:extLst>
          </p:nvPr>
        </p:nvGraphicFramePr>
        <p:xfrm>
          <a:off x="1178610" y="1300543"/>
          <a:ext cx="9794190" cy="53810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안전성 분석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차량과의 거리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가능 여부를 판단한다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차량의 </a:t>
                      </a:r>
                      <a:r>
                        <a:rPr lang="en-US" altLang="ko-KR" dirty="0" err="1"/>
                        <a:t>gps</a:t>
                      </a:r>
                      <a:r>
                        <a:rPr lang="ko-KR" altLang="en-US" dirty="0"/>
                        <a:t>값을 이용하여 거리를 계산한다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ardupilot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이용하여 비행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알고리즘을 테스트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71;p13">
            <a:extLst>
              <a:ext uri="{FF2B5EF4-FFF2-40B4-BE49-F238E27FC236}">
                <a16:creationId xmlns:a16="http://schemas.microsoft.com/office/drawing/2014/main" id="{3B49E6FE-E7AC-8C77-F151-2303DE2BB966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71;p13">
            <a:extLst>
              <a:ext uri="{FF2B5EF4-FFF2-40B4-BE49-F238E27FC236}">
                <a16:creationId xmlns:a16="http://schemas.microsoft.com/office/drawing/2014/main" id="{AC9FAE58-7974-CBB9-F932-DD2CDBC21ACD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  <a:endParaRPr lang="ko-KR" altLang="en-US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F2B5EC0-295E-3AF5-B63A-34C09BDEDB26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7" name="Google Shape;55;p13">
              <a:extLst>
                <a:ext uri="{FF2B5EF4-FFF2-40B4-BE49-F238E27FC236}">
                  <a16:creationId xmlns:a16="http://schemas.microsoft.com/office/drawing/2014/main" id="{728F0866-CFB4-0610-E637-303E7365DDFB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Ground</a:t>
              </a:r>
              <a:r>
                <a:rPr lang="en-US" altLang="ko" sz="1400" b="1" dirty="0"/>
                <a:t/>
              </a:r>
              <a:br>
                <a:rPr lang="en-US" altLang="ko" sz="1400" b="1" dirty="0"/>
              </a:br>
              <a:r>
                <a:rPr lang="ko" sz="1400" b="1" dirty="0"/>
                <a:t>Station</a:t>
              </a:r>
              <a:endParaRPr sz="1400" b="1" dirty="0"/>
            </a:p>
          </p:txBody>
        </p:sp>
        <p:sp>
          <p:nvSpPr>
            <p:cNvPr id="11" name="Google Shape;59;p13">
              <a:extLst>
                <a:ext uri="{FF2B5EF4-FFF2-40B4-BE49-F238E27FC236}">
                  <a16:creationId xmlns:a16="http://schemas.microsoft.com/office/drawing/2014/main" id="{BA6C5DE4-913C-4123-755D-D4CA606C1436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12" name="Google Shape;60;p13">
              <a:extLst>
                <a:ext uri="{FF2B5EF4-FFF2-40B4-BE49-F238E27FC236}">
                  <a16:creationId xmlns:a16="http://schemas.microsoft.com/office/drawing/2014/main" id="{C91421D6-BD7F-663E-B411-843E7213A7D6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3" name="Google Shape;61;p13">
              <a:extLst>
                <a:ext uri="{FF2B5EF4-FFF2-40B4-BE49-F238E27FC236}">
                  <a16:creationId xmlns:a16="http://schemas.microsoft.com/office/drawing/2014/main" id="{DD97FD2D-E56B-D882-2FB7-1FE16E7B3315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4" name="Google Shape;62;p13">
              <a:extLst>
                <a:ext uri="{FF2B5EF4-FFF2-40B4-BE49-F238E27FC236}">
                  <a16:creationId xmlns:a16="http://schemas.microsoft.com/office/drawing/2014/main" id="{3C86C82D-E7BE-14E6-653C-9CCA92F3705E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15" name="Google Shape;63;p13">
              <a:extLst>
                <a:ext uri="{FF2B5EF4-FFF2-40B4-BE49-F238E27FC236}">
                  <a16:creationId xmlns:a16="http://schemas.microsoft.com/office/drawing/2014/main" id="{6EBDBE7B-C7FD-D472-C6E0-97746EDB8E8C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64;p13">
              <a:extLst>
                <a:ext uri="{FF2B5EF4-FFF2-40B4-BE49-F238E27FC236}">
                  <a16:creationId xmlns:a16="http://schemas.microsoft.com/office/drawing/2014/main" id="{684B8804-3628-4D60-8FA1-F7F15EF3AB52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Google Shape;65;p13">
              <a:extLst>
                <a:ext uri="{FF2B5EF4-FFF2-40B4-BE49-F238E27FC236}">
                  <a16:creationId xmlns:a16="http://schemas.microsoft.com/office/drawing/2014/main" id="{E08D92F6-CC26-6E30-8DAE-C7B536DE13B3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8" name="Google Shape;66;p13">
              <a:extLst>
                <a:ext uri="{FF2B5EF4-FFF2-40B4-BE49-F238E27FC236}">
                  <a16:creationId xmlns:a16="http://schemas.microsoft.com/office/drawing/2014/main" id="{8E57D23D-2E20-9084-4A1A-C1244C0BAABC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/>
                <a:t>MAVLink</a:t>
              </a:r>
              <a:endParaRPr sz="9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773E3C-34FA-C8BA-696B-7EF89A82FA4F}"/>
              </a:ext>
            </a:extLst>
          </p:cNvPr>
          <p:cNvGrpSpPr/>
          <p:nvPr/>
        </p:nvGrpSpPr>
        <p:grpSpPr>
          <a:xfrm>
            <a:off x="2153029" y="1626973"/>
            <a:ext cx="1986841" cy="1826883"/>
            <a:chOff x="1443350" y="2181290"/>
            <a:chExt cx="1810200" cy="2928300"/>
          </a:xfrm>
        </p:grpSpPr>
        <p:sp>
          <p:nvSpPr>
            <p:cNvPr id="6" name="Google Shape;54;p13">
              <a:extLst>
                <a:ext uri="{FF2B5EF4-FFF2-40B4-BE49-F238E27FC236}">
                  <a16:creationId xmlns:a16="http://schemas.microsoft.com/office/drawing/2014/main" id="{F34442F2-398D-09E1-38A5-A0112FFC54B2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;p13">
              <a:extLst>
                <a:ext uri="{FF2B5EF4-FFF2-40B4-BE49-F238E27FC236}">
                  <a16:creationId xmlns:a16="http://schemas.microsoft.com/office/drawing/2014/main" id="{BCE90638-B6A8-FEAA-5BDE-3672C24CF413}"/>
                </a:ext>
              </a:extLst>
            </p:cNvPr>
            <p:cNvSpPr/>
            <p:nvPr/>
          </p:nvSpPr>
          <p:spPr>
            <a:xfrm>
              <a:off x="1712147" y="4050138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>
                  <a:solidFill>
                    <a:srgbClr val="999999"/>
                  </a:solidFill>
                </a:rPr>
                <a:t>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30" name="Google Shape;78;p13">
              <a:extLst>
                <a:ext uri="{FF2B5EF4-FFF2-40B4-BE49-F238E27FC236}">
                  <a16:creationId xmlns:a16="http://schemas.microsoft.com/office/drawing/2014/main" id="{6BD5CCB2-DA37-0427-CB79-ABFD6B2B11C9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390A814-9A19-A904-3CC2-5C776252468B}"/>
              </a:ext>
            </a:extLst>
          </p:cNvPr>
          <p:cNvGrpSpPr/>
          <p:nvPr/>
        </p:nvGrpSpPr>
        <p:grpSpPr>
          <a:xfrm>
            <a:off x="4558141" y="3122333"/>
            <a:ext cx="3270431" cy="3218831"/>
            <a:chOff x="4747353" y="3348040"/>
            <a:chExt cx="3270431" cy="2734708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b="1" dirty="0">
                  <a:solidFill>
                    <a:schemeClr val="dk1"/>
                  </a:solidFill>
                </a:rPr>
                <a:t>Flight Controller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B75BC1A-C6C0-57F6-1204-97AD567552F2}"/>
                </a:ext>
              </a:extLst>
            </p:cNvPr>
            <p:cNvSpPr/>
            <p:nvPr/>
          </p:nvSpPr>
          <p:spPr>
            <a:xfrm>
              <a:off x="4938708" y="4747011"/>
              <a:ext cx="2921689" cy="115981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263151C-4D77-0400-2D22-13E01B4BF619}"/>
                </a:ext>
              </a:extLst>
            </p:cNvPr>
            <p:cNvSpPr/>
            <p:nvPr/>
          </p:nvSpPr>
          <p:spPr>
            <a:xfrm>
              <a:off x="4978464" y="3804680"/>
              <a:ext cx="2916205" cy="48569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6193356" y="437062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sp>
        <p:nvSpPr>
          <p:cNvPr id="5" name="Google Shape;68;p13">
            <a:extLst>
              <a:ext uri="{FF2B5EF4-FFF2-40B4-BE49-F238E27FC236}">
                <a16:creationId xmlns:a16="http://schemas.microsoft.com/office/drawing/2014/main" id="{F6A99674-B659-CBC7-F59C-76F4067C9EA5}"/>
              </a:ext>
            </a:extLst>
          </p:cNvPr>
          <p:cNvSpPr/>
          <p:nvPr/>
        </p:nvSpPr>
        <p:spPr>
          <a:xfrm>
            <a:off x="4890253" y="5008532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</a:rPr>
              <a:t>Ardupilot</a:t>
            </a:r>
            <a:r>
              <a:rPr lang="en-US" sz="1400" b="1" dirty="0">
                <a:solidFill>
                  <a:schemeClr val="dk1"/>
                </a:solidFill>
              </a:rPr>
              <a:t> / </a:t>
            </a:r>
            <a:r>
              <a:rPr lang="en-US" sz="1400" b="1" dirty="0" err="1">
                <a:solidFill>
                  <a:schemeClr val="dk1"/>
                </a:solidFill>
              </a:rPr>
              <a:t>PX4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24" name="Google Shape;68;p13">
            <a:extLst>
              <a:ext uri="{FF2B5EF4-FFF2-40B4-BE49-F238E27FC236}">
                <a16:creationId xmlns:a16="http://schemas.microsoft.com/office/drawing/2014/main" id="{8177FA01-6F91-C6A0-A742-6464EC2F2BB2}"/>
              </a:ext>
            </a:extLst>
          </p:cNvPr>
          <p:cNvSpPr/>
          <p:nvPr/>
        </p:nvSpPr>
        <p:spPr>
          <a:xfrm>
            <a:off x="4890253" y="5508764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Pixhawk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4" name="Google Shape;68;p13">
            <a:extLst>
              <a:ext uri="{FF2B5EF4-FFF2-40B4-BE49-F238E27FC236}">
                <a16:creationId xmlns:a16="http://schemas.microsoft.com/office/drawing/2014/main" id="{CEF643D7-7EA8-CCDC-0698-4D5366CCB890}"/>
              </a:ext>
            </a:extLst>
          </p:cNvPr>
          <p:cNvSpPr/>
          <p:nvPr/>
        </p:nvSpPr>
        <p:spPr>
          <a:xfrm>
            <a:off x="4925115" y="3746338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Raspberry Pi 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5" name="Google Shape;77;p13">
            <a:extLst>
              <a:ext uri="{FF2B5EF4-FFF2-40B4-BE49-F238E27FC236}">
                <a16:creationId xmlns:a16="http://schemas.microsoft.com/office/drawing/2014/main" id="{ECD9F350-CE22-F861-111B-4F2F1AAE8715}"/>
              </a:ext>
            </a:extLst>
          </p:cNvPr>
          <p:cNvSpPr/>
          <p:nvPr/>
        </p:nvSpPr>
        <p:spPr>
          <a:xfrm>
            <a:off x="2428640" y="2120308"/>
            <a:ext cx="1377025" cy="38049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b="1" dirty="0" err="1">
                <a:solidFill>
                  <a:schemeClr val="dk1"/>
                </a:solidFill>
              </a:rPr>
              <a:t>QGroundControl</a:t>
            </a:r>
            <a:endParaRPr lang="en-US" altLang="ko-KR" sz="1100" b="1" dirty="0">
              <a:solidFill>
                <a:schemeClr val="dk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A0A320-AF3F-2CF0-79E3-6754E504E9ED}"/>
              </a:ext>
            </a:extLst>
          </p:cNvPr>
          <p:cNvGrpSpPr/>
          <p:nvPr/>
        </p:nvGrpSpPr>
        <p:grpSpPr>
          <a:xfrm>
            <a:off x="2153029" y="3866800"/>
            <a:ext cx="1986841" cy="1826883"/>
            <a:chOff x="1443350" y="2181290"/>
            <a:chExt cx="1810200" cy="2928300"/>
          </a:xfrm>
        </p:grpSpPr>
        <p:sp>
          <p:nvSpPr>
            <p:cNvPr id="37" name="Google Shape;54;p13">
              <a:extLst>
                <a:ext uri="{FF2B5EF4-FFF2-40B4-BE49-F238E27FC236}">
                  <a16:creationId xmlns:a16="http://schemas.microsoft.com/office/drawing/2014/main" id="{A0A91C1F-4797-E911-1095-9949D08D00A0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7;p13">
              <a:extLst>
                <a:ext uri="{FF2B5EF4-FFF2-40B4-BE49-F238E27FC236}">
                  <a16:creationId xmlns:a16="http://schemas.microsoft.com/office/drawing/2014/main" id="{8B4879A9-9AEC-6C76-AE05-EE4A34800309}"/>
                </a:ext>
              </a:extLst>
            </p:cNvPr>
            <p:cNvSpPr/>
            <p:nvPr/>
          </p:nvSpPr>
          <p:spPr>
            <a:xfrm>
              <a:off x="1712147" y="4050138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 err="1">
                  <a:solidFill>
                    <a:schemeClr val="dk1"/>
                  </a:solidFill>
                </a:rPr>
                <a:t>Mavros</a:t>
              </a:r>
              <a:endParaRPr lang="en-US" altLang="ko-KR"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40" name="Google Shape;78;p13">
              <a:extLst>
                <a:ext uri="{FF2B5EF4-FFF2-40B4-BE49-F238E27FC236}">
                  <a16:creationId xmlns:a16="http://schemas.microsoft.com/office/drawing/2014/main" id="{193DBAB0-F659-EA36-C853-4E2376B5791C}"/>
                </a:ext>
              </a:extLst>
            </p:cNvPr>
            <p:cNvSpPr txBox="1"/>
            <p:nvPr/>
          </p:nvSpPr>
          <p:spPr>
            <a:xfrm>
              <a:off x="1577750" y="2274816"/>
              <a:ext cx="1523400" cy="616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/>
                <a:t>Software</a:t>
              </a:r>
              <a:r>
                <a:rPr lang="en-US" altLang="ko" sz="1300" b="1" dirty="0"/>
                <a:t>(Ubuntu)</a:t>
              </a:r>
              <a:endParaRPr sz="1300" b="1" dirty="0"/>
            </a:p>
          </p:txBody>
        </p:sp>
      </p:grpSp>
      <p:sp>
        <p:nvSpPr>
          <p:cNvPr id="41" name="Google Shape;74;p13">
            <a:extLst>
              <a:ext uri="{FF2B5EF4-FFF2-40B4-BE49-F238E27FC236}">
                <a16:creationId xmlns:a16="http://schemas.microsoft.com/office/drawing/2014/main" id="{E3E5F1E6-94DD-06DB-B437-6DD2213FD578}"/>
              </a:ext>
            </a:extLst>
          </p:cNvPr>
          <p:cNvSpPr/>
          <p:nvPr/>
        </p:nvSpPr>
        <p:spPr>
          <a:xfrm>
            <a:off x="2438531" y="437048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</a:rPr>
              <a:t>Flight program</a:t>
            </a:r>
            <a:endParaRPr sz="1000" b="1" dirty="0">
              <a:solidFill>
                <a:schemeClr val="dk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9CFCF4E-24F6-0ABA-8367-85945BED0887}"/>
              </a:ext>
            </a:extLst>
          </p:cNvPr>
          <p:cNvCxnSpPr>
            <a:cxnSpLocks/>
          </p:cNvCxnSpPr>
          <p:nvPr/>
        </p:nvCxnSpPr>
        <p:spPr>
          <a:xfrm>
            <a:off x="6195506" y="4231887"/>
            <a:ext cx="0" cy="510397"/>
          </a:xfrm>
          <a:prstGeom prst="straightConnector1">
            <a:avLst/>
          </a:prstGeom>
          <a:ln w="9525">
            <a:solidFill>
              <a:srgbClr val="44546A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39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pic>
        <p:nvPicPr>
          <p:cNvPr id="4" name="그림 3" descr="하늘, 실외, 항공기, 운송이(가) 표시된 사진&#10;&#10;자동 생성된 설명">
            <a:extLst>
              <a:ext uri="{FF2B5EF4-FFF2-40B4-BE49-F238E27FC236}">
                <a16:creationId xmlns:a16="http://schemas.microsoft.com/office/drawing/2014/main" id="{66F2C8E6-D7A3-86F2-4B57-A247CB0A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r="10666"/>
          <a:stretch/>
        </p:blipFill>
        <p:spPr>
          <a:xfrm>
            <a:off x="1610591" y="1501963"/>
            <a:ext cx="4869722" cy="4608802"/>
          </a:xfrm>
          <a:prstGeom prst="rect">
            <a:avLst/>
          </a:prstGeom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2509E62-F795-4FC6-1AC9-625724D0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41" y="2397579"/>
            <a:ext cx="5974831" cy="371318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133EB02-079D-4B67-4F4F-AD5FEAB21D6C}"/>
              </a:ext>
            </a:extLst>
          </p:cNvPr>
          <p:cNvCxnSpPr>
            <a:cxnSpLocks/>
          </p:cNvCxnSpPr>
          <p:nvPr/>
        </p:nvCxnSpPr>
        <p:spPr>
          <a:xfrm>
            <a:off x="1557282" y="2159953"/>
            <a:ext cx="0" cy="28425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D7818B5-90B4-A418-ECF5-504066F16E58}"/>
              </a:ext>
            </a:extLst>
          </p:cNvPr>
          <p:cNvCxnSpPr>
            <a:cxnSpLocks/>
          </p:cNvCxnSpPr>
          <p:nvPr/>
        </p:nvCxnSpPr>
        <p:spPr>
          <a:xfrm>
            <a:off x="2630707" y="2159953"/>
            <a:ext cx="4542183" cy="954157"/>
          </a:xfrm>
          <a:prstGeom prst="bentConnector3">
            <a:avLst>
              <a:gd name="adj1" fmla="val 10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6168335-25E5-8C40-B1CC-F6137933D9A8}"/>
              </a:ext>
            </a:extLst>
          </p:cNvPr>
          <p:cNvCxnSpPr>
            <a:cxnSpLocks/>
          </p:cNvCxnSpPr>
          <p:nvPr/>
        </p:nvCxnSpPr>
        <p:spPr>
          <a:xfrm flipV="1">
            <a:off x="2630707" y="4033269"/>
            <a:ext cx="4542183" cy="969276"/>
          </a:xfrm>
          <a:prstGeom prst="bentConnector3">
            <a:avLst>
              <a:gd name="adj1" fmla="val -10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운송, 자동차이(가) 표시된 사진&#10;&#10;자동 생성된 설명">
            <a:extLst>
              <a:ext uri="{FF2B5EF4-FFF2-40B4-BE49-F238E27FC236}">
                <a16:creationId xmlns:a16="http://schemas.microsoft.com/office/drawing/2014/main" id="{D55F2B7E-9B7D-A86A-22CA-51DFEF711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3" b="12981"/>
          <a:stretch/>
        </p:blipFill>
        <p:spPr>
          <a:xfrm>
            <a:off x="4901798" y="2528175"/>
            <a:ext cx="1936685" cy="165846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DB477DC2-EED0-5CD9-D04B-9C4661B23D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20641784">
            <a:off x="3121348" y="3221009"/>
            <a:ext cx="705360" cy="70536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D068C71-78E9-06C2-81DF-566552B893E5}"/>
              </a:ext>
            </a:extLst>
          </p:cNvPr>
          <p:cNvSpPr/>
          <p:nvPr/>
        </p:nvSpPr>
        <p:spPr>
          <a:xfrm>
            <a:off x="3422676" y="3543424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12C9BF8-179A-56C8-BFCC-BBEEC53999F1}"/>
              </a:ext>
            </a:extLst>
          </p:cNvPr>
          <p:cNvSpPr/>
          <p:nvPr/>
        </p:nvSpPr>
        <p:spPr>
          <a:xfrm>
            <a:off x="5920560" y="3523993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4A0B21A-56FF-2A12-F740-C6976C3B72B2}"/>
              </a:ext>
            </a:extLst>
          </p:cNvPr>
          <p:cNvSpPr/>
          <p:nvPr/>
        </p:nvSpPr>
        <p:spPr>
          <a:xfrm>
            <a:off x="2077286" y="3543425"/>
            <a:ext cx="102704" cy="99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EEAD4B-4AD6-25EB-8065-1332AC2CAA8C}"/>
              </a:ext>
            </a:extLst>
          </p:cNvPr>
          <p:cNvSpPr txBox="1"/>
          <p:nvPr/>
        </p:nvSpPr>
        <p:spPr>
          <a:xfrm>
            <a:off x="1812925" y="3266425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B(b1,b2)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CC11AC-5E9C-C2A5-F634-A4434163900C}"/>
              </a:ext>
            </a:extLst>
          </p:cNvPr>
          <p:cNvSpPr txBox="1"/>
          <p:nvPr/>
        </p:nvSpPr>
        <p:spPr>
          <a:xfrm>
            <a:off x="3112757" y="3096364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C(c1,c2)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DDA420-B1F3-B2EA-FAA1-26A6C5DB94C1}"/>
              </a:ext>
            </a:extLst>
          </p:cNvPr>
          <p:cNvSpPr txBox="1"/>
          <p:nvPr/>
        </p:nvSpPr>
        <p:spPr>
          <a:xfrm>
            <a:off x="5614103" y="2894084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A(a1,a2)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9C3A8632-DA28-3852-19C9-256A4F05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9296" y="2509612"/>
            <a:ext cx="6318267" cy="34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" name="Picture 1">
            <a:extLst>
              <a:ext uri="{FF2B5EF4-FFF2-40B4-BE49-F238E27FC236}">
                <a16:creationId xmlns:a16="http://schemas.microsoft.com/office/drawing/2014/main" id="{4A7B40FD-51E7-2B2D-2286-B34A196FA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940" y="2502999"/>
            <a:ext cx="3801963" cy="36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90FD9780-EC20-249A-DFB0-550A09087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940" y="3529199"/>
            <a:ext cx="3968429" cy="35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23748E3B-183C-3148-9BB5-BF13AF615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0947" y="4372624"/>
            <a:ext cx="2338493" cy="356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74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F8FE6E-8CE4-01E6-5C75-EA88DBDA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9605"/>
            <a:ext cx="9753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Drone - Free technology icons">
            <a:extLst>
              <a:ext uri="{FF2B5EF4-FFF2-40B4-BE49-F238E27FC236}">
                <a16:creationId xmlns:a16="http://schemas.microsoft.com/office/drawing/2014/main" id="{E5A94ECC-DB73-2E7D-8D5C-1A9B6BE9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58" y="32659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아키텍처 설계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제어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구조 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품질 관리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HW </a:t>
            </a:r>
            <a:r>
              <a:rPr lang="ko-KR" altLang="en-US" sz="1500" dirty="0">
                <a:solidFill>
                  <a:schemeClr val="bg1"/>
                </a:solidFill>
              </a:rPr>
              <a:t>모델링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5216"/>
              </p:ext>
            </p:extLst>
          </p:nvPr>
        </p:nvGraphicFramePr>
        <p:xfrm>
          <a:off x="876000" y="1368000"/>
          <a:ext cx="10440000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43738"/>
              </p:ext>
            </p:extLst>
          </p:nvPr>
        </p:nvGraphicFramePr>
        <p:xfrm>
          <a:off x="875999" y="1380771"/>
          <a:ext cx="10440001" cy="31052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en-US" altLang="ko-KR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14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9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DE2EBA9-C58C-7316-7066-5E8E47BD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개요</a:t>
            </a:r>
          </a:p>
        </p:txBody>
      </p:sp>
      <p:pic>
        <p:nvPicPr>
          <p:cNvPr id="1026" name="Picture 2" descr="클립아트코리아 - 통로이미지">
            <a:extLst>
              <a:ext uri="{FF2B5EF4-FFF2-40B4-BE49-F238E27FC236}">
                <a16:creationId xmlns:a16="http://schemas.microsoft.com/office/drawing/2014/main" id="{0B7986B1-EF27-02FB-A7A7-F8C8F99D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49" y="1483548"/>
            <a:ext cx="6880155" cy="4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ABF5A4-6C7D-4C2C-588B-357355F2CF19}"/>
              </a:ext>
            </a:extLst>
          </p:cNvPr>
          <p:cNvSpPr/>
          <p:nvPr/>
        </p:nvSpPr>
        <p:spPr>
          <a:xfrm>
            <a:off x="4721088" y="1977887"/>
            <a:ext cx="1484243" cy="983974"/>
          </a:xfrm>
          <a:prstGeom prst="rect">
            <a:avLst/>
          </a:prstGeom>
          <a:solidFill>
            <a:srgbClr val="E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A342C3B-7DEA-DC03-18D6-C3357EDDBE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0641784">
            <a:off x="3670852" y="3455203"/>
            <a:ext cx="960783" cy="96078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09127F-B757-3BC5-6105-100A99E8A5D2}"/>
              </a:ext>
            </a:extLst>
          </p:cNvPr>
          <p:cNvCxnSpPr>
            <a:cxnSpLocks/>
          </p:cNvCxnSpPr>
          <p:nvPr/>
        </p:nvCxnSpPr>
        <p:spPr>
          <a:xfrm>
            <a:off x="4621696" y="4133068"/>
            <a:ext cx="2782956" cy="1164489"/>
          </a:xfrm>
          <a:prstGeom prst="straightConnector1">
            <a:avLst/>
          </a:prstGeom>
          <a:ln w="28575">
            <a:solidFill>
              <a:srgbClr val="0098D8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3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982361-090E-4965-D2A7-C54CE3B463FB}"/>
              </a:ext>
            </a:extLst>
          </p:cNvPr>
          <p:cNvGrpSpPr/>
          <p:nvPr/>
        </p:nvGrpSpPr>
        <p:grpSpPr>
          <a:xfrm>
            <a:off x="3591127" y="1384356"/>
            <a:ext cx="5009745" cy="4511940"/>
            <a:chOff x="4054811" y="1612956"/>
            <a:chExt cx="5009745" cy="45119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9A62FD-71BD-5056-6552-99A718A97C98}"/>
                </a:ext>
              </a:extLst>
            </p:cNvPr>
            <p:cNvSpPr/>
            <p:nvPr/>
          </p:nvSpPr>
          <p:spPr>
            <a:xfrm>
              <a:off x="4054811" y="1612956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차량과 거리를 유지하며 전방에서 비행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94C876-3D24-9A41-5BD4-52B1DE5EB146}"/>
                </a:ext>
              </a:extLst>
            </p:cNvPr>
            <p:cNvSpPr/>
            <p:nvPr/>
          </p:nvSpPr>
          <p:spPr>
            <a:xfrm>
              <a:off x="4054811" y="3258767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교차로와 횡단보도에서 </a:t>
              </a:r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호버링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하며 차량 통제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962305-EB59-C6F4-0B72-A6C60BE21EFB}"/>
                </a:ext>
              </a:extLst>
            </p:cNvPr>
            <p:cNvSpPr/>
            <p:nvPr/>
          </p:nvSpPr>
          <p:spPr>
            <a:xfrm>
              <a:off x="4054811" y="4904578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정체시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가장 가까운 교차로로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pic>
        <p:nvPicPr>
          <p:cNvPr id="3" name="drone_video">
            <a:hlinkClick r:id="" action="ppaction://media"/>
            <a:extLst>
              <a:ext uri="{FF2B5EF4-FFF2-40B4-BE49-F238E27FC236}">
                <a16:creationId xmlns:a16="http://schemas.microsoft.com/office/drawing/2014/main" id="{3ED449E9-4F40-CB3C-40E1-A68FDAAB5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2695" y="1163919"/>
            <a:ext cx="9806609" cy="55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1191</TotalTime>
  <Words>599</Words>
  <Application>Microsoft Office PowerPoint</Application>
  <PresentationFormat>와이드스크린</PresentationFormat>
  <Paragraphs>281</Paragraphs>
  <Slides>23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Amasis MT Pro Black</vt:lpstr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과제의 개요</vt:lpstr>
      <vt:lpstr>추진 배경</vt:lpstr>
      <vt:lpstr>추진 배경</vt:lpstr>
      <vt:lpstr>과제의 목표</vt:lpstr>
      <vt:lpstr>과제의 목표</vt:lpstr>
      <vt:lpstr>개발 내용</vt:lpstr>
      <vt:lpstr>개발 내용</vt:lpstr>
      <vt:lpstr>개발 내용</vt:lpstr>
      <vt:lpstr>PowerPoint 프레젠테이션</vt:lpstr>
      <vt:lpstr>예상 결과물</vt:lpstr>
      <vt:lpstr>예상 결과물 – 설계</vt:lpstr>
      <vt:lpstr>예상 결과물 – HW설계</vt:lpstr>
      <vt:lpstr>예상 결과물 – 수학적 분석</vt:lpstr>
      <vt:lpstr>예상 결과물 – 시뮬레이션</vt:lpstr>
      <vt:lpstr>기대 효과</vt:lpstr>
      <vt:lpstr>현실적 제한요소</vt:lpstr>
      <vt:lpstr>팀 구성</vt:lpstr>
      <vt:lpstr>예산 및 일정</vt:lpstr>
      <vt:lpstr>예산 및 일정</vt:lpstr>
      <vt:lpstr>참고 문헌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user</cp:lastModifiedBy>
  <cp:revision>19</cp:revision>
  <dcterms:created xsi:type="dcterms:W3CDTF">2023-03-06T11:56:54Z</dcterms:created>
  <dcterms:modified xsi:type="dcterms:W3CDTF">2023-03-13T05:06:58Z</dcterms:modified>
</cp:coreProperties>
</file>